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E99859-F174-CACF-7651-FE4198FD4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9808962-ABA5-498A-F9F3-99AA66BAD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92E0D2-2BE5-805C-5E7A-9A3BC879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DEA2C5-2AF3-063D-13E1-E4ADBE16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E1E57D-84F6-2BD4-F3D9-304C6E29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2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B2B39A-1337-0C41-2FC6-1AFB339F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16801D-4CD1-0E77-2E86-7ACE320B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7E7687-6B39-510B-7EA0-98910E65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EC0FA4-3967-E2E6-4D62-C3E353BB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4DBE72-89AA-0AF9-9B9E-901136D2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8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657E3F4-A981-4188-E6AA-75DD5C3C6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BE0ABF-1B59-86EF-2982-BB3864DC4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4E7BB5-55CF-45D7-AC68-07B3B6CE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B5C2AD-E0DB-5078-E342-654DFCE4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65B081-1332-044B-209B-18BAB2D9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81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5E88E8-0AD2-6DFB-002B-E80B820C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776457-62A3-060A-E9F9-D8C97F2A7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25740E-781D-137D-7FA8-60767F61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C823F-D6F7-8F59-E138-522DDDB6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A9BC2-3533-A5A0-5F6D-D30DBC0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63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24A5AC-5954-83B0-B261-04E6EA00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57037B-E825-2A1E-8CD8-276710C01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67134B-DF06-0D56-2409-52EDBBFA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72968C-0E55-098B-1696-ABD8EB2B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407A75-C36B-5640-CA2A-BE8B74C1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02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46C6D7-F698-F5A1-1870-043D4D1B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206839-43FB-DC28-B6AC-73E64240E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BC0930-2DDB-1E31-BBC3-7E8818A5C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78D990-A210-E8D4-FCAC-A99B0B3D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41B7FF-8F5F-05DE-D151-655A6AE2D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C57ADF-AB98-1664-5560-2C71D89F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9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98FE5D-79CC-8BDE-8BF4-46332BB6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E4871C-5F00-45CC-D709-4F84910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4CB010-7393-C943-77D6-93EA208B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0769C7-09F7-7450-5232-C85C73FDE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29BD118-864A-15CE-8AC5-12524A0C6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857F62-1B1F-0B48-EE27-15FFC3A7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2C4E6CE-8418-F47F-7343-1908D8CF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E159A90-F973-F892-5605-BB8DBC13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44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07C924-D57F-43EE-7AE3-49800E27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30F2F90-818E-CE36-B19A-466377A0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BBDAD49-FD27-E781-D698-11805660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339472-0A99-8E7C-DF70-E0E76A35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24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6E0C5AA-9D7F-1D68-BDB2-49402C71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85419DF-164A-9C23-B2BF-778599DA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22C219-1053-3F4E-BF32-53EE3C70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8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524A49-81DF-65C1-5BA0-45A3E649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7FBD46-7716-9B1D-C038-5DC7360FE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A6BA72-97D2-0F37-22C0-9E17FAC4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913B7F-F93D-3899-E963-7E8440AB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F2B812-3A80-BC50-FD48-63298B86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0182EB-E2CA-5621-C063-5CC3487F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11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29874-3E91-E9BC-432C-042AEDE5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8AF9016-5066-D41D-B787-FB1ECCE7B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8F25FD-4CF8-69B8-3DFE-F4DE07A1A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D39AE3-E0AD-8F23-5DB8-E69DD3A0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585868E-57D4-1EAF-4E4A-4FD37DE8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9DF7FE-2227-E3A2-B28E-F88840BD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77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FCADD9D-5BB9-7A1E-3925-3D69C094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65210B-A5E7-7FBD-E85B-58DF2A1F7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E38D0A-9D9C-C374-5DF6-117A15DF6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E22D0-3D9B-4757-BA4F-06CE4E1C04D7}" type="datetimeFigureOut">
              <a:rPr lang="ko-KR" altLang="en-US" smtClean="0"/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3E73E6-7A33-5D58-0612-C7C8A1FF1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5B7A0-18C0-11AA-DE5C-8575BC5FB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6E5C-71BD-49A9-9A25-5A4E998FC7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62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E10C7-9B5D-0A3A-187B-3CD421049535}"/>
              </a:ext>
            </a:extLst>
          </p:cNvPr>
          <p:cNvSpPr txBox="1"/>
          <p:nvPr/>
        </p:nvSpPr>
        <p:spPr>
          <a:xfrm>
            <a:off x="554182" y="443468"/>
            <a:ext cx="8562109" cy="28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자석 상세 페이지 요청사항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/>
              <a:t>페라이트</a:t>
            </a:r>
            <a:r>
              <a:rPr lang="ko-KR" altLang="en-US" dirty="0"/>
              <a:t> 자석과 </a:t>
            </a:r>
            <a:r>
              <a:rPr lang="ko-KR" altLang="en-US" dirty="0" err="1"/>
              <a:t>네오디움</a:t>
            </a:r>
            <a:r>
              <a:rPr lang="ko-KR" altLang="en-US" dirty="0"/>
              <a:t> 자석 </a:t>
            </a:r>
            <a:r>
              <a:rPr lang="en-US" altLang="ko-KR" dirty="0"/>
              <a:t>2</a:t>
            </a:r>
            <a:r>
              <a:rPr lang="ko-KR" altLang="en-US" dirty="0"/>
              <a:t>가지 종류가 있습니다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/>
              <a:t>2</a:t>
            </a:r>
            <a:r>
              <a:rPr lang="ko-KR" altLang="en-US" dirty="0"/>
              <a:t>가지 자석이 </a:t>
            </a:r>
            <a:r>
              <a:rPr lang="en-US" altLang="ko-KR" dirty="0"/>
              <a:t>1</a:t>
            </a:r>
            <a:r>
              <a:rPr lang="ko-KR" altLang="en-US" dirty="0"/>
              <a:t>개의 상세페이지에 같이 포함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색상</a:t>
            </a:r>
            <a:r>
              <a:rPr lang="en-US" altLang="ko-KR" dirty="0"/>
              <a:t>, </a:t>
            </a:r>
            <a:r>
              <a:rPr lang="ko-KR" altLang="en-US" dirty="0"/>
              <a:t>크기 등은 동일하나 차이점만 설명 필요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345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FE279-560E-A720-2DFB-E76B00436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B748D38-689F-C178-D5F0-CC26C1A42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92" y="0"/>
            <a:ext cx="159912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44843F-144F-ECFC-ADAE-97639DF314CB}"/>
              </a:ext>
            </a:extLst>
          </p:cNvPr>
          <p:cNvSpPr txBox="1"/>
          <p:nvPr/>
        </p:nvSpPr>
        <p:spPr>
          <a:xfrm>
            <a:off x="3842328" y="798160"/>
            <a:ext cx="6096000" cy="1285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</a:rPr>
              <a:t>상세페이지 전체적인 분위기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전체적인 분위기는 왼쪽과 유사하게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/>
              <a:t>페라이트</a:t>
            </a:r>
            <a:r>
              <a:rPr lang="ko-KR" altLang="en-US" dirty="0"/>
              <a:t> 자석 내용 구성 시에도 참조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434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C081-B3BE-ED26-BD95-658B76AC0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31C7B-03C7-B1B3-A1CF-245ABE2FC562}"/>
              </a:ext>
            </a:extLst>
          </p:cNvPr>
          <p:cNvSpPr txBox="1"/>
          <p:nvPr/>
        </p:nvSpPr>
        <p:spPr>
          <a:xfrm>
            <a:off x="7094980" y="540903"/>
            <a:ext cx="4747490" cy="294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페라이트</a:t>
            </a:r>
            <a:r>
              <a:rPr lang="ko-KR" altLang="en-US" b="1" dirty="0">
                <a:solidFill>
                  <a:srgbClr val="FF0000"/>
                </a:solidFill>
              </a:rPr>
              <a:t> 원형자석 내용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왼쪽의 처음 </a:t>
            </a:r>
            <a:r>
              <a:rPr lang="en-US" altLang="ko-KR" dirty="0"/>
              <a:t>2</a:t>
            </a:r>
            <a:r>
              <a:rPr lang="ko-KR" altLang="en-US" dirty="0"/>
              <a:t>개를 참조하여 내용을 구성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/>
              <a:t>제품이미지</a:t>
            </a:r>
            <a:r>
              <a:rPr lang="en-US" altLang="ko-KR" dirty="0"/>
              <a:t>, </a:t>
            </a:r>
            <a:r>
              <a:rPr lang="ko-KR" altLang="en-US" dirty="0"/>
              <a:t>활용예시</a:t>
            </a:r>
            <a:r>
              <a:rPr lang="en-US" altLang="ko-KR" dirty="0"/>
              <a:t>, </a:t>
            </a:r>
            <a:r>
              <a:rPr lang="ko-KR" altLang="en-US" dirty="0"/>
              <a:t>사이즈 등입니다</a:t>
            </a:r>
            <a:r>
              <a:rPr lang="en-US" altLang="ko-KR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마지막 </a:t>
            </a:r>
            <a:r>
              <a:rPr lang="en-US" altLang="ko-KR" dirty="0"/>
              <a:t>3</a:t>
            </a:r>
            <a:r>
              <a:rPr lang="ko-KR" altLang="en-US" dirty="0" err="1"/>
              <a:t>번째는</a:t>
            </a:r>
            <a:r>
              <a:rPr lang="ko-KR" altLang="en-US" dirty="0"/>
              <a:t> 다른 점입니다</a:t>
            </a:r>
            <a:r>
              <a:rPr lang="en-US" altLang="ko-KR" dirty="0"/>
              <a:t>. </a:t>
            </a:r>
            <a:r>
              <a:rPr lang="ko-KR" altLang="en-US" dirty="0"/>
              <a:t>다른 제품들과 다른 부분이니 강조 필요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dirty="0"/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5E0A905-DBBC-62ED-FBCF-AFD0210BD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67" y="0"/>
            <a:ext cx="831007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D193753-D03A-E692-64F8-874EFF14D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1" y="0"/>
            <a:ext cx="858498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EB1DF82-C3B6-E877-6CD7-90BADA1EB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302" y="584488"/>
            <a:ext cx="3295650" cy="5467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EB3201-6941-CC3A-D879-DDE0501962FC}"/>
              </a:ext>
            </a:extLst>
          </p:cNvPr>
          <p:cNvSpPr txBox="1"/>
          <p:nvPr/>
        </p:nvSpPr>
        <p:spPr>
          <a:xfrm>
            <a:off x="7094980" y="3253508"/>
            <a:ext cx="4747490" cy="211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활용 예시 </a:t>
            </a:r>
            <a:r>
              <a:rPr lang="en-US" altLang="ko-KR" dirty="0"/>
              <a:t>(</a:t>
            </a:r>
            <a:r>
              <a:rPr lang="ko-KR" altLang="en-US" dirty="0"/>
              <a:t>냉장고 </a:t>
            </a:r>
            <a:r>
              <a:rPr lang="en-US" altLang="ko-KR" dirty="0"/>
              <a:t>· </a:t>
            </a:r>
            <a:r>
              <a:rPr lang="ko-KR" altLang="en-US" dirty="0"/>
              <a:t>화이트보드 </a:t>
            </a:r>
            <a:r>
              <a:rPr lang="en-US" altLang="ko-KR" dirty="0"/>
              <a:t>· </a:t>
            </a:r>
            <a:r>
              <a:rPr lang="ko-KR" altLang="en-US" dirty="0"/>
              <a:t>사무실</a:t>
            </a:r>
            <a:r>
              <a:rPr lang="en-US" altLang="ko-KR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일상생활에서 필요한 충분한 자력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안전</a:t>
            </a:r>
            <a:r>
              <a:rPr lang="en-US" altLang="ko-KR" dirty="0"/>
              <a:t>·</a:t>
            </a:r>
            <a:r>
              <a:rPr lang="ko-KR" altLang="en-US" dirty="0"/>
              <a:t>마감 퀄리티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다양한 컬러와 사이즈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사용 시나리오</a:t>
            </a:r>
            <a:r>
              <a:rPr lang="en-US" altLang="ko-KR" dirty="0"/>
              <a:t>(</a:t>
            </a:r>
            <a:r>
              <a:rPr lang="ko-KR" altLang="en-US" dirty="0"/>
              <a:t>가정</a:t>
            </a:r>
            <a:r>
              <a:rPr lang="en-US" altLang="ko-KR" dirty="0"/>
              <a:t>/</a:t>
            </a:r>
            <a:r>
              <a:rPr lang="ko-KR" altLang="en-US" dirty="0"/>
              <a:t>학교</a:t>
            </a:r>
            <a:r>
              <a:rPr lang="en-US" altLang="ko-KR" dirty="0"/>
              <a:t>/</a:t>
            </a:r>
            <a:r>
              <a:rPr lang="ko-KR" altLang="en-US" dirty="0"/>
              <a:t>사무실</a:t>
            </a:r>
            <a:r>
              <a:rPr lang="en-US" altLang="ko-KR" dirty="0"/>
              <a:t>/</a:t>
            </a:r>
            <a:r>
              <a:rPr lang="ko-KR" altLang="en-US" dirty="0"/>
              <a:t>카페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261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25E29-0FCD-5911-DE2B-E5E68BAC3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D37642-8747-F25D-BBB0-83EBF8713183}"/>
              </a:ext>
            </a:extLst>
          </p:cNvPr>
          <p:cNvSpPr txBox="1"/>
          <p:nvPr/>
        </p:nvSpPr>
        <p:spPr>
          <a:xfrm>
            <a:off x="448624" y="204296"/>
            <a:ext cx="4747490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네오디움</a:t>
            </a:r>
            <a:r>
              <a:rPr lang="ko-KR" altLang="en-US" b="1" dirty="0">
                <a:solidFill>
                  <a:srgbClr val="FF0000"/>
                </a:solidFill>
              </a:rPr>
              <a:t> 원형자석 내용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강한 자력으로 무거운 물체도 붙일 수 있습니다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514288-4C5A-BD70-A86B-B7EA2B36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9" y="2349208"/>
            <a:ext cx="3946699" cy="314174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7E937DA-8D76-D9F3-4ACC-BBBFD719D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79" y="2349208"/>
            <a:ext cx="3516789" cy="320778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92884C8-CF7D-92FB-F6A1-92812852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543" y="1565784"/>
            <a:ext cx="2574016" cy="127020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B6396BC-F012-E095-12EE-22E5B0F0A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230" y="4333193"/>
            <a:ext cx="3024642" cy="12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8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05B80-D6B1-8866-5A20-065D7EBC8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99DAA9-A350-6718-7009-80C845CAA221}"/>
              </a:ext>
            </a:extLst>
          </p:cNvPr>
          <p:cNvSpPr txBox="1"/>
          <p:nvPr/>
        </p:nvSpPr>
        <p:spPr>
          <a:xfrm>
            <a:off x="448624" y="204296"/>
            <a:ext cx="4747490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네오디움</a:t>
            </a:r>
            <a:r>
              <a:rPr lang="ko-KR" altLang="en-US" b="1" dirty="0">
                <a:solidFill>
                  <a:srgbClr val="FF0000"/>
                </a:solidFill>
              </a:rPr>
              <a:t> 원형자석 내용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강한 자력으로 무거운 물체도 붙일 수 있습니다</a:t>
            </a:r>
            <a:endParaRPr lang="en-US" altLang="ko-KR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5D93DF8-CDEB-411E-84A3-D79BF2ED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861" y="1905543"/>
            <a:ext cx="2574016" cy="127020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B665720-974C-87AF-701C-6C27454BA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57" y="1905543"/>
            <a:ext cx="4849624" cy="446884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A807349-66CF-6C99-4688-D6166C87F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181" y="3429000"/>
            <a:ext cx="38004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604BF-1D11-92C2-FB5D-BB3CEF87D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BFE05-C7AC-CCE1-BD8F-2A66F4249CEA}"/>
              </a:ext>
            </a:extLst>
          </p:cNvPr>
          <p:cNvSpPr txBox="1"/>
          <p:nvPr/>
        </p:nvSpPr>
        <p:spPr>
          <a:xfrm>
            <a:off x="448624" y="204296"/>
            <a:ext cx="4747490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네오디움</a:t>
            </a:r>
            <a:r>
              <a:rPr lang="ko-KR" altLang="en-US" b="1" dirty="0">
                <a:solidFill>
                  <a:srgbClr val="FF0000"/>
                </a:solidFill>
              </a:rPr>
              <a:t> 원형자석 내용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강한 자력으로 무거운 물체도 붙일 수 있습니다</a:t>
            </a:r>
            <a:endParaRPr lang="en-US" altLang="ko-KR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12188AA-7AEB-7F94-625B-57CBCE111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15" y="4104034"/>
            <a:ext cx="3810819" cy="161327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59629A6-93E1-14AD-4988-F968B0F6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4" y="1961197"/>
            <a:ext cx="4893226" cy="23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CB158-9C2B-B786-A82D-1C3824953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A375C-D212-7EBB-1498-F4B8828378BD}"/>
              </a:ext>
            </a:extLst>
          </p:cNvPr>
          <p:cNvSpPr txBox="1"/>
          <p:nvPr/>
        </p:nvSpPr>
        <p:spPr>
          <a:xfrm>
            <a:off x="448624" y="204296"/>
            <a:ext cx="474749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FF0000"/>
                </a:solidFill>
              </a:rPr>
              <a:t>네오디움</a:t>
            </a:r>
            <a:r>
              <a:rPr lang="ko-KR" altLang="en-US" b="1" dirty="0">
                <a:solidFill>
                  <a:srgbClr val="FF0000"/>
                </a:solidFill>
              </a:rPr>
              <a:t> 원형자석 내용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강력한 자석으로 주의사항 필요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E916790-409D-55EC-4528-E55B9F573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" y="1256166"/>
            <a:ext cx="5140734" cy="420268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0410C6F-E7B4-79E3-A90E-539559C47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14" y="1256166"/>
            <a:ext cx="6293292" cy="497749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1014A54-3ABE-D4F0-80D1-52ACACE38D6F}"/>
              </a:ext>
            </a:extLst>
          </p:cNvPr>
          <p:cNvSpPr/>
          <p:nvPr/>
        </p:nvSpPr>
        <p:spPr>
          <a:xfrm>
            <a:off x="5297752" y="3842327"/>
            <a:ext cx="6293292" cy="2573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3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Office PowerPoint</Application>
  <PresentationFormat>와이드스크린</PresentationFormat>
  <Paragraphs>25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HS-JOE</dc:creator>
  <cp:lastModifiedBy>HS-JOE</cp:lastModifiedBy>
  <cp:revision>2</cp:revision>
  <dcterms:created xsi:type="dcterms:W3CDTF">2025-11-03T02:20:52Z</dcterms:created>
  <dcterms:modified xsi:type="dcterms:W3CDTF">2025-11-03T02:22:50Z</dcterms:modified>
</cp:coreProperties>
</file>